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150C7-B1DB-4EB7-82F3-7CF6F016C2E6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64F4F-E405-495A-B113-F929FE22D7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2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64F4F-E405-495A-B113-F929FE22D70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29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74E59-E1E4-A947-637F-8A54C3914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D765C1-32A3-0FD7-B04C-2BF39CD2B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E3CB4-9F21-EB8E-9CE4-8FB01587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4B4DC9-04E4-87E6-E600-8C0F41A4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FF2DAF-1705-2204-6FDD-58274075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46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27FCF-9E04-DAEA-0D2C-55E20140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4E5365-A1DF-5212-DF03-AEED186AF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C7491A-888C-B2ED-3F76-9C1D6112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3C4328-2100-3069-70C6-5DDE1737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E59B71-CDC0-87C2-E656-27922FD4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73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487773-CBAD-6621-F236-DB6704EBC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CB2AA6-FC71-21EB-2CD2-5F49E7BA3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B614EB-060D-F77F-AB13-29441F94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DC4C63-E19D-7D8E-36BC-D40785E4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1FF11D-9E7D-FF0D-B830-82D77970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03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D91EA-0DFE-32D7-9ED5-AE813D9B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2D2FE-299A-4EFD-BC1A-9C1A9E2B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BCD49D-8AFC-CE19-899A-87F034DA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D953C1-0119-68F9-BB8F-AC80B239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7734F1-9F48-FBA0-BC1A-F063DE87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32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ED3BC-01E0-4073-7392-8AAD79F1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CE89E5-CA8F-17C7-2F25-7F01419C2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F4C93F-A23B-0504-94E6-55F39ADB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AE2651-59B4-4878-20DF-6FD71800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2D5BD-81C0-36E5-4EB8-503B7510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30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15411-77F1-DD3A-C4A9-3206D532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5B5CE0-FBD0-6AC6-4E65-B9115E7F7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9EF306-C825-92B1-044F-31AAF3C99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463941-ECCA-4239-D01D-A03F4590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90F852-470E-F102-E175-18BE2917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CB68B-43E6-C32F-C57B-72261B45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14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FC6E3-0473-F3DC-376B-612593D8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EEC93-FCEC-53AB-1FE7-BE1CA2F19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62BF27-A535-B667-021D-81D677F4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318F13-3AD7-83D3-2A63-3B946D2F0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7251F2-852C-989E-3C1B-243E132E7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C8E7BF-C6F3-0CF4-1E68-46DB7C6F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3F8FBD-B5F0-F370-F0A8-668FC511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F1AB8-B210-31BF-3C34-D5D7C137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91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5AB65-3B49-DDC0-43A6-7FEF544D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E7E2FB-E732-FFC8-CAAC-11763E86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549DEC-830D-3FFB-6157-B7B250DB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91F94C-7B14-189D-CB90-82485C79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22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733DCF-75EC-3E69-E9E4-4F2A35AF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9D408D-222F-7FDB-9AFE-BCB4418A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B4468C-D617-F4A3-3C95-0A6C7627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01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ECE43-6D8A-7A06-1BF1-18A3C5FD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B2B93-7CDF-5ECC-2DFD-2268F5C28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8ECE4E-3A8B-9898-44BA-80249A9A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D06103-87B2-F38B-09A6-C29BABA0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165A5-6B6A-2BB3-8896-064B1B12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8E4CC6-FBA8-E3A4-97E4-447DCB27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23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F0F3D-327C-D389-7CB4-02B2950C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E3BB5B-FEF3-0326-6C34-7767F5DBF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8F0E1C-7461-833D-1552-7984EF41E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E13983-F74C-4DAA-C581-0D33AEE2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C9337E-9CA7-4192-D90A-49FFC93A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CDB6B7-B57D-2420-0C5C-17573103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31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244026-8867-3FDD-A29B-DC1CC4F9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9CC7C5-EBDF-F127-8F16-A54318628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61CF4-7000-516F-06D9-F737BDBAA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88E61-F8F0-462F-8DFE-610A847BDCB8}" type="datetimeFigureOut">
              <a:rPr lang="es-ES" smtClean="0"/>
              <a:t>14/10/2024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2A40ED-5779-18D5-7B10-C6F2E7C94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121DA-C3DC-E566-EA13-E24147008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11508A-9908-4151-886F-24F75C7A69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3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ucianokruk.com/" TargetMode="External"/><Relationship Id="rId2" Type="http://schemas.openxmlformats.org/officeDocument/2006/relationships/hyperlink" Target="https://www.bausource.com/3656/luciano-kr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arepublica.net/noticia/no-se-le-puede-pedir-a-un-arquitecto-darle-sostenibilidad-al-mundo-luciano-kruk-arquite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ombre parado enfrente de una ventana&#10;&#10;Descripción generada automáticamente">
            <a:extLst>
              <a:ext uri="{FF2B5EF4-FFF2-40B4-BE49-F238E27FC236}">
                <a16:creationId xmlns:a16="http://schemas.microsoft.com/office/drawing/2014/main" id="{0B1DD6DB-783C-5CE6-53AB-DB4958DE8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AF06BB-7F22-5760-23BC-8E1821240C33}"/>
              </a:ext>
            </a:extLst>
          </p:cNvPr>
          <p:cNvSpPr txBox="1"/>
          <p:nvPr/>
        </p:nvSpPr>
        <p:spPr>
          <a:xfrm>
            <a:off x="865239" y="943898"/>
            <a:ext cx="104516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BIBLIOGRAFÍA</a:t>
            </a:r>
          </a:p>
          <a:p>
            <a:endParaRPr lang="es-ES" dirty="0"/>
          </a:p>
          <a:p>
            <a:r>
              <a:rPr lang="es-ES" dirty="0">
                <a:hlinkClick r:id="rId2"/>
              </a:rPr>
              <a:t>https://www.bausource.com/3656/luciano-kruk/</a:t>
            </a:r>
            <a:r>
              <a:rPr lang="es-ES" dirty="0"/>
              <a:t> 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https://lucianokruk.com/</a:t>
            </a:r>
            <a:r>
              <a:rPr lang="es-ES" dirty="0"/>
              <a:t> </a:t>
            </a:r>
          </a:p>
          <a:p>
            <a:endParaRPr lang="es-ES" dirty="0"/>
          </a:p>
          <a:p>
            <a:r>
              <a:rPr lang="es-ES" dirty="0">
                <a:hlinkClick r:id="rId4"/>
              </a:rPr>
              <a:t>https://www.larepublica.net/noticia/no-se-le-puede-pedir-a-un-arquitecto-darle-sostenibilidad-al-mundo-luciano-kruk-arquitec</a:t>
            </a:r>
            <a:r>
              <a:rPr lang="es-ES" dirty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57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un edificio&#10;&#10;Descripción generada automáticamente">
            <a:extLst>
              <a:ext uri="{FF2B5EF4-FFF2-40B4-BE49-F238E27FC236}">
                <a16:creationId xmlns:a16="http://schemas.microsoft.com/office/drawing/2014/main" id="{59CB6791-57C8-B587-7EAC-50656EA6F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11" y="0"/>
            <a:ext cx="13127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4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mpo de golf&#10;&#10;Descripción generada automáticamente">
            <a:extLst>
              <a:ext uri="{FF2B5EF4-FFF2-40B4-BE49-F238E27FC236}">
                <a16:creationId xmlns:a16="http://schemas.microsoft.com/office/drawing/2014/main" id="{35F71786-2657-0767-C777-80946E2FE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C65E29-69B9-BDE0-DBF5-296CECC3939D}"/>
              </a:ext>
            </a:extLst>
          </p:cNvPr>
          <p:cNvSpPr txBox="1"/>
          <p:nvPr/>
        </p:nvSpPr>
        <p:spPr>
          <a:xfrm>
            <a:off x="5417575" y="6233652"/>
            <a:ext cx="18042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/>
              <a:t>CASA GOLF</a:t>
            </a:r>
          </a:p>
        </p:txBody>
      </p:sp>
    </p:spTree>
    <p:extLst>
      <p:ext uri="{BB962C8B-B14F-4D97-AF65-F5344CB8AC3E}">
        <p14:creationId xmlns:p14="http://schemas.microsoft.com/office/powerpoint/2010/main" val="47945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56872589-ABD9-FC8C-C406-B8485E99C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de madera&#10;&#10;Descripción generada automáticamente con confianza media">
            <a:extLst>
              <a:ext uri="{FF2B5EF4-FFF2-40B4-BE49-F238E27FC236}">
                <a16:creationId xmlns:a16="http://schemas.microsoft.com/office/drawing/2014/main" id="{03AECFCC-D543-A9AE-7836-9C61080D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2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árboles&#10;&#10;Descripción generada automáticamente con confianza media">
            <a:extLst>
              <a:ext uri="{FF2B5EF4-FFF2-40B4-BE49-F238E27FC236}">
                <a16:creationId xmlns:a16="http://schemas.microsoft.com/office/drawing/2014/main" id="{AAC63FF2-CA0F-878F-A85C-361EBD613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F7BE2B-67D2-AA32-CF70-EEB38A9FBF51}"/>
              </a:ext>
            </a:extLst>
          </p:cNvPr>
          <p:cNvSpPr txBox="1"/>
          <p:nvPr/>
        </p:nvSpPr>
        <p:spPr>
          <a:xfrm>
            <a:off x="5396947" y="6132551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/>
              <a:t>CASA L4</a:t>
            </a:r>
          </a:p>
        </p:txBody>
      </p:sp>
    </p:spTree>
    <p:extLst>
      <p:ext uri="{BB962C8B-B14F-4D97-AF65-F5344CB8AC3E}">
        <p14:creationId xmlns:p14="http://schemas.microsoft.com/office/powerpoint/2010/main" val="98824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D47837F3-11A0-3A10-3A95-5BE0867E7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7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sa de madera&#10;&#10;Descripción generada automáticamente con confianza media">
            <a:extLst>
              <a:ext uri="{FF2B5EF4-FFF2-40B4-BE49-F238E27FC236}">
                <a16:creationId xmlns:a16="http://schemas.microsoft.com/office/drawing/2014/main" id="{1714EA7D-49A8-E3C6-604E-0748C8DD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7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to en blanco y negro de un hombre parado de frente&#10;&#10;Descripción generada automáticamente">
            <a:extLst>
              <a:ext uri="{FF2B5EF4-FFF2-40B4-BE49-F238E27FC236}">
                <a16:creationId xmlns:a16="http://schemas.microsoft.com/office/drawing/2014/main" id="{BB69C2C2-BE49-1981-63B0-6468EBEB5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505" y="-816077"/>
            <a:ext cx="12871505" cy="83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35</Words>
  <Application>Microsoft Office PowerPoint</Application>
  <PresentationFormat>Panorámica</PresentationFormat>
  <Paragraphs>10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Nuria Ruiz Gomez</dc:creator>
  <cp:lastModifiedBy>Nuria Ruiz Gomez</cp:lastModifiedBy>
  <cp:revision>5</cp:revision>
  <dcterms:created xsi:type="dcterms:W3CDTF">2024-10-14T08:24:50Z</dcterms:created>
  <dcterms:modified xsi:type="dcterms:W3CDTF">2024-10-14T15:45:24Z</dcterms:modified>
</cp:coreProperties>
</file>